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7/30/2015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b="1" dirty="0" smtClean="0">
                <a:solidFill>
                  <a:srgbClr val="FF0000"/>
                </a:solidFill>
              </a:rPr>
              <a:t>Conocer tu mundo</a:t>
            </a:r>
            <a:endParaRPr lang="es-PE" b="1" dirty="0">
              <a:solidFill>
                <a:srgbClr val="FF0000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PE" b="1" dirty="0" smtClean="0">
                <a:solidFill>
                  <a:srgbClr val="FFFF00"/>
                </a:solidFill>
              </a:rPr>
              <a:t>Elaborado por:</a:t>
            </a:r>
          </a:p>
          <a:p>
            <a:r>
              <a:rPr lang="es-PE" b="1" dirty="0" smtClean="0">
                <a:solidFill>
                  <a:srgbClr val="FFFF00"/>
                </a:solidFill>
              </a:rPr>
              <a:t>Aurelio </a:t>
            </a:r>
            <a:r>
              <a:rPr lang="es-PE" b="1" dirty="0" err="1" smtClean="0">
                <a:solidFill>
                  <a:srgbClr val="FFFF00"/>
                </a:solidFill>
              </a:rPr>
              <a:t>vilchez</a:t>
            </a:r>
            <a:r>
              <a:rPr lang="es-PE" b="1" dirty="0" smtClean="0">
                <a:solidFill>
                  <a:srgbClr val="FFFF00"/>
                </a:solidFill>
              </a:rPr>
              <a:t> rojas</a:t>
            </a:r>
            <a:endParaRPr lang="es-PE" b="1" dirty="0">
              <a:solidFill>
                <a:srgbClr val="FFFF00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347" y="236407"/>
            <a:ext cx="7446873" cy="3305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74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sz="4400" b="1" dirty="0" smtClean="0">
                <a:solidFill>
                  <a:srgbClr val="FF0000"/>
                </a:solidFill>
              </a:rPr>
              <a:t>INTRODUCCIÓN </a:t>
            </a:r>
            <a:endParaRPr lang="es-PE" sz="4400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4293" y="1473369"/>
            <a:ext cx="8946541" cy="1886139"/>
          </a:xfrm>
        </p:spPr>
        <p:txBody>
          <a:bodyPr/>
          <a:lstStyle/>
          <a:p>
            <a:r>
              <a:rPr lang="es-PE" dirty="0">
                <a:solidFill>
                  <a:srgbClr val="FFFF00"/>
                </a:solidFill>
              </a:rPr>
              <a:t>El juego de conocer tu mundo es un juego educativo, que ayuda a los niños a conocer lo que es aprender en un inicial, este juego está desarrollado en 6 </a:t>
            </a:r>
            <a:r>
              <a:rPr lang="es-PE" dirty="0" smtClean="0">
                <a:solidFill>
                  <a:srgbClr val="FFFF00"/>
                </a:solidFill>
              </a:rPr>
              <a:t>módulos </a:t>
            </a:r>
            <a:r>
              <a:rPr lang="es-PE" dirty="0">
                <a:solidFill>
                  <a:srgbClr val="FFFF00"/>
                </a:solidFill>
              </a:rPr>
              <a:t>lo que son: las vocales, los colores primarios, números naturales, figuras geométricas, los abecedarios y los animales.</a:t>
            </a:r>
          </a:p>
          <a:p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310" y="3217840"/>
            <a:ext cx="4791075" cy="336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762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b="1" dirty="0" smtClean="0">
                <a:solidFill>
                  <a:srgbClr val="FF0000"/>
                </a:solidFill>
              </a:rPr>
              <a:t>Objetivo </a:t>
            </a:r>
            <a:endParaRPr lang="es-PE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75201" y="1552228"/>
            <a:ext cx="8946541" cy="2942499"/>
          </a:xfrm>
        </p:spPr>
        <p:txBody>
          <a:bodyPr/>
          <a:lstStyle/>
          <a:p>
            <a:r>
              <a:rPr lang="es-PE" b="1" i="1" dirty="0">
                <a:solidFill>
                  <a:srgbClr val="FFFF00"/>
                </a:solidFill>
              </a:rPr>
              <a:t>El principal objetivo de este proyecto es el desarrollo de Software, es que los niños tengan un conocimiento básico de las figuras geométricas básicas, los 5 vocales, los colores primarios, los números de 1 al 10, los abecedarios y los animales a través de una aplicación web. Con este objetivo se ha decidido desarrollar un software que permita, mediante un interfaz gráfica que el usuario manipule y visualicé el real y potencial de este juego de entretenimiento para los niños.</a:t>
            </a:r>
            <a:endParaRPr lang="es-PE" b="1" dirty="0">
              <a:solidFill>
                <a:srgbClr val="FFFF00"/>
              </a:solidFill>
            </a:endParaRPr>
          </a:p>
          <a:p>
            <a:endParaRPr lang="es-PE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743" y="1707995"/>
            <a:ext cx="2181368" cy="176930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1742" y="3927578"/>
            <a:ext cx="1769222" cy="80499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057" y="5370491"/>
            <a:ext cx="2783553" cy="102024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345" y="5052715"/>
            <a:ext cx="3111774" cy="1181652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3163" y="4760907"/>
            <a:ext cx="1466850" cy="122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841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b="1" dirty="0" smtClean="0">
                <a:solidFill>
                  <a:srgbClr val="FF0000"/>
                </a:solidFill>
              </a:rPr>
              <a:t>Diagrama de casos de uso</a:t>
            </a:r>
            <a:endParaRPr lang="es-PE" b="1" dirty="0">
              <a:solidFill>
                <a:srgbClr val="FF0000"/>
              </a:solidFill>
            </a:endParaRPr>
          </a:p>
        </p:txBody>
      </p:sp>
      <p:pic>
        <p:nvPicPr>
          <p:cNvPr id="4" name="Marcador de contenido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7582" y="1236372"/>
            <a:ext cx="10019763" cy="534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662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b="1" dirty="0" smtClean="0">
                <a:solidFill>
                  <a:srgbClr val="FF0000"/>
                </a:solidFill>
              </a:rPr>
              <a:t>Requerimientos funcionales</a:t>
            </a:r>
            <a:endParaRPr lang="es-PE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s-PE" b="1" dirty="0">
                <a:solidFill>
                  <a:srgbClr val="FFFF00"/>
                </a:solidFill>
              </a:rPr>
              <a:t>Visualizar presentación de la aplicación;</a:t>
            </a:r>
          </a:p>
          <a:p>
            <a:pPr lvl="0"/>
            <a:r>
              <a:rPr lang="es-PE" b="1" dirty="0">
                <a:solidFill>
                  <a:srgbClr val="FFFF00"/>
                </a:solidFill>
              </a:rPr>
              <a:t>Mostrar menú Principal;</a:t>
            </a:r>
          </a:p>
          <a:p>
            <a:pPr lvl="0"/>
            <a:r>
              <a:rPr lang="es-PE" b="1" dirty="0">
                <a:solidFill>
                  <a:srgbClr val="FFFF00"/>
                </a:solidFill>
              </a:rPr>
              <a:t>Visualizar las opciones generales y de navegabilidad;</a:t>
            </a:r>
          </a:p>
          <a:p>
            <a:pPr lvl="0"/>
            <a:r>
              <a:rPr lang="es-PE" b="1" dirty="0">
                <a:solidFill>
                  <a:srgbClr val="FFFF00"/>
                </a:solidFill>
              </a:rPr>
              <a:t>Visualizar </a:t>
            </a:r>
            <a:r>
              <a:rPr lang="es-PE" b="1" dirty="0" smtClean="0">
                <a:solidFill>
                  <a:srgbClr val="FFFF00"/>
                </a:solidFill>
              </a:rPr>
              <a:t>la</a:t>
            </a:r>
            <a:r>
              <a:rPr lang="es-PE" b="1" dirty="0">
                <a:solidFill>
                  <a:srgbClr val="FFFF00"/>
                </a:solidFill>
              </a:rPr>
              <a:t> </a:t>
            </a:r>
            <a:r>
              <a:rPr lang="es-PE" b="1" dirty="0" smtClean="0">
                <a:solidFill>
                  <a:srgbClr val="FFFF00"/>
                </a:solidFill>
              </a:rPr>
              <a:t>información seleccionada</a:t>
            </a:r>
            <a:r>
              <a:rPr lang="es-PE" b="1" dirty="0">
                <a:solidFill>
                  <a:srgbClr val="FFFF00"/>
                </a:solidFill>
              </a:rPr>
              <a:t>;</a:t>
            </a:r>
          </a:p>
          <a:p>
            <a:pPr lvl="0"/>
            <a:r>
              <a:rPr lang="es-ES" b="1" dirty="0">
                <a:solidFill>
                  <a:srgbClr val="FFFF00"/>
                </a:solidFill>
              </a:rPr>
              <a:t>Ayudar a hacer conocer los colores primarios y otros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>
                <a:solidFill>
                  <a:srgbClr val="FFFF00"/>
                </a:solidFill>
              </a:rPr>
              <a:t>Hacer conocer las figuras geométricas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>
                <a:solidFill>
                  <a:srgbClr val="FFFF00"/>
                </a:solidFill>
              </a:rPr>
              <a:t>Será una ayuda para que conozcan a los animales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>
                <a:solidFill>
                  <a:srgbClr val="FFFF00"/>
                </a:solidFill>
              </a:rPr>
              <a:t>Ayudar a conocer los 5 vocales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>
                <a:solidFill>
                  <a:srgbClr val="FFFF00"/>
                </a:solidFill>
              </a:rPr>
              <a:t>Será que conozcan los números matemáticos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>
                <a:solidFill>
                  <a:srgbClr val="FFFF00"/>
                </a:solidFill>
              </a:rPr>
              <a:t>Ayudar a conocer los abecedarios</a:t>
            </a:r>
            <a:endParaRPr lang="es-PE" b="1" dirty="0">
              <a:solidFill>
                <a:srgbClr val="FFFF00"/>
              </a:solidFill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69604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b="1" dirty="0" smtClean="0">
                <a:solidFill>
                  <a:srgbClr val="FF0000"/>
                </a:solidFill>
              </a:rPr>
              <a:t>Requerimientos no funcionales</a:t>
            </a:r>
            <a:endParaRPr lang="es-PE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4293" y="1318822"/>
            <a:ext cx="8946541" cy="5146372"/>
          </a:xfrm>
        </p:spPr>
        <p:txBody>
          <a:bodyPr>
            <a:normAutofit/>
          </a:bodyPr>
          <a:lstStyle/>
          <a:p>
            <a:pPr lvl="0"/>
            <a:r>
              <a:rPr lang="es-ES" b="1" dirty="0">
                <a:solidFill>
                  <a:srgbClr val="FFFF00"/>
                </a:solidFill>
              </a:rPr>
              <a:t>Portabilidad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>
                <a:solidFill>
                  <a:srgbClr val="FFFF00"/>
                </a:solidFill>
              </a:rPr>
              <a:t>Fiabilidad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>
                <a:solidFill>
                  <a:srgbClr val="FFFF00"/>
                </a:solidFill>
              </a:rPr>
              <a:t>Rendimiento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>
                <a:solidFill>
                  <a:srgbClr val="FFFF00"/>
                </a:solidFill>
              </a:rPr>
              <a:t>Disponibilidad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 smtClean="0">
                <a:solidFill>
                  <a:srgbClr val="FFFF00"/>
                </a:solidFill>
              </a:rPr>
              <a:t>Accesibilidad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>
                <a:solidFill>
                  <a:srgbClr val="FFFF00"/>
                </a:solidFill>
              </a:rPr>
              <a:t>Usabilidad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 smtClean="0">
                <a:solidFill>
                  <a:srgbClr val="FFFF00"/>
                </a:solidFill>
              </a:rPr>
              <a:t>Costo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 smtClean="0">
                <a:solidFill>
                  <a:srgbClr val="FFFF00"/>
                </a:solidFill>
              </a:rPr>
              <a:t>Escalabilidad</a:t>
            </a:r>
            <a:endParaRPr lang="es-PE" b="1" dirty="0">
              <a:solidFill>
                <a:srgbClr val="FFFF00"/>
              </a:solidFill>
            </a:endParaRPr>
          </a:p>
          <a:p>
            <a:pPr lvl="0"/>
            <a:r>
              <a:rPr lang="es-ES" b="1" dirty="0" smtClean="0">
                <a:solidFill>
                  <a:srgbClr val="FFFF00"/>
                </a:solidFill>
              </a:rPr>
              <a:t>Interfaz</a:t>
            </a:r>
            <a:endParaRPr lang="es-PE" b="1" dirty="0">
              <a:solidFill>
                <a:srgbClr val="FFFF00"/>
              </a:solidFill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270901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146" y="4417454"/>
            <a:ext cx="7819824" cy="222314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b="1" dirty="0">
                <a:solidFill>
                  <a:srgbClr val="FF0000"/>
                </a:solidFill>
              </a:rPr>
              <a:t>Conclusiones</a:t>
            </a:r>
            <a:r>
              <a:rPr lang="es-PE" dirty="0"/>
              <a:t/>
            </a:r>
            <a:br>
              <a:rPr lang="es-PE" dirty="0"/>
            </a:br>
            <a:r>
              <a:rPr lang="es-PE" dirty="0"/>
              <a:t> </a:t>
            </a:r>
            <a:br>
              <a:rPr lang="es-PE" dirty="0"/>
            </a:b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b="1" dirty="0" smtClean="0">
                <a:solidFill>
                  <a:srgbClr val="FFFF00"/>
                </a:solidFill>
              </a:rPr>
              <a:t>El </a:t>
            </a:r>
            <a:r>
              <a:rPr lang="es-PE" b="1" dirty="0">
                <a:solidFill>
                  <a:srgbClr val="FFFF00"/>
                </a:solidFill>
              </a:rPr>
              <a:t>proyecto desarrollado cumple con los objetivos trazados, ya que el juego se desarrollara entre un usuario a través de aplicación web.</a:t>
            </a:r>
          </a:p>
          <a:p>
            <a:r>
              <a:rPr lang="es-PE" b="1" dirty="0">
                <a:solidFill>
                  <a:srgbClr val="FFFF00"/>
                </a:solidFill>
              </a:rPr>
              <a:t>Conseguir resultados, luego de dar los pasos necesarios, para tal propósito, entusiasma a quien se enmarca en el proyecto y hallar las respuestas q responda la curiosidad en el juego de conocer tu mundo.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7076842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</TotalTime>
  <Words>300</Words>
  <Application>Microsoft Office PowerPoint</Application>
  <PresentationFormat>Panorámica</PresentationFormat>
  <Paragraphs>32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Conocer tu mundo</vt:lpstr>
      <vt:lpstr>INTRODUCCIÓN </vt:lpstr>
      <vt:lpstr>Objetivo </vt:lpstr>
      <vt:lpstr>Diagrama de casos de uso</vt:lpstr>
      <vt:lpstr>Requerimientos funcionales</vt:lpstr>
      <vt:lpstr>Requerimientos no funcionales</vt:lpstr>
      <vt:lpstr>Conclusiones  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Conocer tu mundo</dc:title>
  <dc:creator>nahuel</dc:creator>
  <cp:lastModifiedBy>nahuel</cp:lastModifiedBy>
  <cp:revision>4</cp:revision>
  <dcterms:created xsi:type="dcterms:W3CDTF">2015-07-31T01:29:01Z</dcterms:created>
  <dcterms:modified xsi:type="dcterms:W3CDTF">2015-07-31T01:56:43Z</dcterms:modified>
</cp:coreProperties>
</file>

<file path=docProps/thumbnail.jpeg>
</file>